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448F-D1AF-4CB6-BDEE-833EE95F6681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F4F8-6569-4185-9D31-1969A1491B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448F-D1AF-4CB6-BDEE-833EE95F6681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F4F8-6569-4185-9D31-1969A1491B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448F-D1AF-4CB6-BDEE-833EE95F6681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F4F8-6569-4185-9D31-1969A1491B33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448F-D1AF-4CB6-BDEE-833EE95F6681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F4F8-6569-4185-9D31-1969A1491B3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448F-D1AF-4CB6-BDEE-833EE95F6681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F4F8-6569-4185-9D31-1969A1491B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448F-D1AF-4CB6-BDEE-833EE95F6681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F4F8-6569-4185-9D31-1969A1491B3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448F-D1AF-4CB6-BDEE-833EE95F6681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F4F8-6569-4185-9D31-1969A1491B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448F-D1AF-4CB6-BDEE-833EE95F6681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F4F8-6569-4185-9D31-1969A1491B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448F-D1AF-4CB6-BDEE-833EE95F6681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F4F8-6569-4185-9D31-1969A1491B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448F-D1AF-4CB6-BDEE-833EE95F6681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F4F8-6569-4185-9D31-1969A1491B3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448F-D1AF-4CB6-BDEE-833EE95F6681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F4F8-6569-4185-9D31-1969A1491B3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80E448F-D1AF-4CB6-BDEE-833EE95F6681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138F4F8-6569-4185-9D31-1969A1491B3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72400" cy="1780108"/>
          </a:xfrm>
        </p:spPr>
        <p:txBody>
          <a:bodyPr/>
          <a:lstStyle/>
          <a:p>
            <a:r>
              <a:rPr lang="en-US" altLang="zh-CN" dirty="0" smtClean="0"/>
              <a:t>Session application of </a:t>
            </a:r>
            <a:br>
              <a:rPr lang="en-US" altLang="zh-CN" dirty="0" smtClean="0"/>
            </a:br>
            <a:r>
              <a:rPr lang="en-US" altLang="zh-CN" dirty="0" smtClean="0"/>
              <a:t>shopping cart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62809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489" y="1412776"/>
            <a:ext cx="6968475" cy="4678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7624" y="827549"/>
            <a:ext cx="2509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/>
              <a:t>1</a:t>
            </a:r>
            <a:r>
              <a:rPr lang="zh-CN" altLang="en-US" sz="3200" b="1" dirty="0" smtClean="0"/>
              <a:t>、</a:t>
            </a:r>
            <a:r>
              <a:rPr lang="en-US" altLang="zh-CN" sz="3200" b="1" dirty="0" err="1" smtClean="0"/>
              <a:t>Index.php</a:t>
            </a:r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26198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66058"/>
            <a:ext cx="7704856" cy="5846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381283"/>
            <a:ext cx="2119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/>
              <a:t>2</a:t>
            </a:r>
            <a:r>
              <a:rPr lang="zh-CN" altLang="en-US" sz="3200" b="1" dirty="0" smtClean="0"/>
              <a:t>、</a:t>
            </a:r>
            <a:r>
              <a:rPr lang="en-US" altLang="zh-CN" sz="3200" b="1" dirty="0" smtClean="0"/>
              <a:t>sp1.php</a:t>
            </a:r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81086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45" y="1340768"/>
            <a:ext cx="7439025" cy="538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87624" y="827549"/>
            <a:ext cx="21755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/>
              <a:t>3</a:t>
            </a:r>
            <a:r>
              <a:rPr lang="zh-CN" altLang="en-US" sz="3200" b="1" dirty="0" smtClean="0"/>
              <a:t>、</a:t>
            </a:r>
            <a:r>
              <a:rPr lang="en-US" altLang="zh-CN" sz="3200" b="1" dirty="0" smtClean="0"/>
              <a:t>sp2.php</a:t>
            </a:r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42175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80728"/>
            <a:ext cx="7029450" cy="5654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87624" y="268812"/>
            <a:ext cx="21980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/>
              <a:t>4</a:t>
            </a:r>
            <a:r>
              <a:rPr lang="zh-CN" altLang="en-US" sz="3200" b="1" dirty="0" smtClean="0"/>
              <a:t>、</a:t>
            </a:r>
            <a:r>
              <a:rPr lang="en-US" altLang="zh-CN" sz="3200" b="1" dirty="0" smtClean="0"/>
              <a:t>sp3.php</a:t>
            </a:r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9119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6400800" cy="5430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87623" y="600980"/>
            <a:ext cx="2029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/>
              <a:t>5</a:t>
            </a:r>
            <a:r>
              <a:rPr lang="zh-CN" altLang="en-US" sz="3200" b="1" dirty="0" smtClean="0"/>
              <a:t>、</a:t>
            </a:r>
            <a:r>
              <a:rPr lang="en-US" altLang="zh-CN" sz="3200" b="1" dirty="0" err="1" smtClean="0"/>
              <a:t>dg.php</a:t>
            </a:r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78790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1662113"/>
            <a:ext cx="8753475" cy="35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6104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21" y="1412776"/>
            <a:ext cx="8562975" cy="526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7624" y="755412"/>
            <a:ext cx="1965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/>
              <a:t>6</a:t>
            </a:r>
            <a:r>
              <a:rPr lang="zh-CN" altLang="en-US" sz="3200" b="1" dirty="0" smtClean="0"/>
              <a:t>、</a:t>
            </a:r>
            <a:r>
              <a:rPr lang="en-US" altLang="zh-CN" sz="3200" b="1" dirty="0" err="1" smtClean="0"/>
              <a:t>sy.php</a:t>
            </a:r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53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88840"/>
            <a:ext cx="5305425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85634" y="1073241"/>
            <a:ext cx="3278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/>
              <a:t>7</a:t>
            </a:r>
            <a:r>
              <a:rPr lang="zh-CN" altLang="en-US" sz="3600" b="1" dirty="0" smtClean="0"/>
              <a:t>、</a:t>
            </a:r>
            <a:r>
              <a:rPr lang="en-US" altLang="zh-CN" sz="3600" b="1" dirty="0" err="1" smtClean="0"/>
              <a:t>myclear.php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273920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</TotalTime>
  <Words>24</Words>
  <Application>Microsoft Office PowerPoint</Application>
  <PresentationFormat>全屏显示(4:3)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波形</vt:lpstr>
      <vt:lpstr>Session application of  shopping cart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application of  shopping cart</dc:title>
  <dc:creator>lufangfeng</dc:creator>
  <cp:lastModifiedBy>lufangfeng</cp:lastModifiedBy>
  <cp:revision>5</cp:revision>
  <dcterms:created xsi:type="dcterms:W3CDTF">2017-10-31T09:25:33Z</dcterms:created>
  <dcterms:modified xsi:type="dcterms:W3CDTF">2017-10-31T09:42:25Z</dcterms:modified>
</cp:coreProperties>
</file>